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ah Schneider" initials="JS" lastIdx="13" clrIdx="0">
    <p:extLst>
      <p:ext uri="{19B8F6BF-5375-455C-9EA6-DF929625EA0E}">
        <p15:presenceInfo xmlns:p15="http://schemas.microsoft.com/office/powerpoint/2012/main" userId="Jonah Schneid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h Schneider" userId="875cd804-5f40-4295-96de-11b7d76d8af5" providerId="ADAL" clId="{2CC8796B-BE1E-4FD4-8B47-75F57E47A5FF}"/>
    <pc:docChg chg="undo custSel modSld">
      <pc:chgData name="Jonah Schneider" userId="875cd804-5f40-4295-96de-11b7d76d8af5" providerId="ADAL" clId="{2CC8796B-BE1E-4FD4-8B47-75F57E47A5FF}" dt="2018-02-05T21:03:49.797" v="131" actId="1032"/>
      <pc:docMkLst>
        <pc:docMk/>
      </pc:docMkLst>
      <pc:sldChg chg="modSp addCm modCm">
        <pc:chgData name="Jonah Schneider" userId="875cd804-5f40-4295-96de-11b7d76d8af5" providerId="ADAL" clId="{2CC8796B-BE1E-4FD4-8B47-75F57E47A5FF}" dt="2018-02-05T20:50:10.743" v="88"/>
        <pc:sldMkLst>
          <pc:docMk/>
          <pc:sldMk cId="2223246300" sldId="256"/>
        </pc:sldMkLst>
        <pc:spChg chg="mod">
          <ac:chgData name="Jonah Schneider" userId="875cd804-5f40-4295-96de-11b7d76d8af5" providerId="ADAL" clId="{2CC8796B-BE1E-4FD4-8B47-75F57E47A5FF}" dt="2018-02-05T20:35:07.916" v="0"/>
          <ac:spMkLst>
            <pc:docMk/>
            <pc:sldMk cId="2223246300" sldId="256"/>
            <ac:spMk id="2" creationId="{F17EF279-8920-4A9B-BE16-F05DBE088FD3}"/>
          </ac:spMkLst>
        </pc:spChg>
      </pc:sldChg>
      <pc:sldChg chg="addSp delSp modSp addCm modCm">
        <pc:chgData name="Jonah Schneider" userId="875cd804-5f40-4295-96de-11b7d76d8af5" providerId="ADAL" clId="{2CC8796B-BE1E-4FD4-8B47-75F57E47A5FF}" dt="2018-02-05T21:03:49.797" v="131" actId="1032"/>
        <pc:sldMkLst>
          <pc:docMk/>
          <pc:sldMk cId="409954844" sldId="257"/>
        </pc:sldMkLst>
        <pc:spChg chg="del">
          <ac:chgData name="Jonah Schneider" userId="875cd804-5f40-4295-96de-11b7d76d8af5" providerId="ADAL" clId="{2CC8796B-BE1E-4FD4-8B47-75F57E47A5FF}" dt="2018-02-05T20:36:03.423" v="1" actId="1032"/>
          <ac:spMkLst>
            <pc:docMk/>
            <pc:sldMk cId="409954844" sldId="257"/>
            <ac:spMk id="3" creationId="{902EB4BA-5DB0-4B69-8D1E-47E05B4DCB41}"/>
          </ac:spMkLst>
        </pc:spChg>
        <pc:spChg chg="add del mod">
          <ac:chgData name="Jonah Schneider" userId="875cd804-5f40-4295-96de-11b7d76d8af5" providerId="ADAL" clId="{2CC8796B-BE1E-4FD4-8B47-75F57E47A5FF}" dt="2018-02-05T21:03:49.797" v="131" actId="1032"/>
          <ac:spMkLst>
            <pc:docMk/>
            <pc:sldMk cId="409954844" sldId="257"/>
            <ac:spMk id="5" creationId="{9298FBA7-C7A3-4000-8A4B-48BFD5B1965C}"/>
          </ac:spMkLst>
        </pc:spChg>
        <pc:graphicFrameChg chg="add del mod">
          <ac:chgData name="Jonah Schneider" userId="875cd804-5f40-4295-96de-11b7d76d8af5" providerId="ADAL" clId="{2CC8796B-BE1E-4FD4-8B47-75F57E47A5FF}" dt="2018-02-05T20:44:36.365" v="66" actId="478"/>
          <ac:graphicFrameMkLst>
            <pc:docMk/>
            <pc:sldMk cId="409954844" sldId="257"/>
            <ac:graphicFrameMk id="4" creationId="{20A8D7B6-661E-4E85-9CB0-739054A47502}"/>
          </ac:graphicFrameMkLst>
        </pc:graphicFrameChg>
        <pc:graphicFrameChg chg="add del mod">
          <ac:chgData name="Jonah Schneider" userId="875cd804-5f40-4295-96de-11b7d76d8af5" providerId="ADAL" clId="{2CC8796B-BE1E-4FD4-8B47-75F57E47A5FF}" dt="2018-02-05T21:03:49.797" v="131" actId="1032"/>
          <ac:graphicFrameMkLst>
            <pc:docMk/>
            <pc:sldMk cId="409954844" sldId="257"/>
            <ac:graphicFrameMk id="6" creationId="{06313C4D-F456-40EA-BDFE-536126954515}"/>
          </ac:graphicFrameMkLst>
        </pc:graphicFrameChg>
      </pc:sldChg>
      <pc:sldChg chg="addSp delSp modSp mod addCm modCm">
        <pc:chgData name="Jonah Schneider" userId="875cd804-5f40-4295-96de-11b7d76d8af5" providerId="ADAL" clId="{2CC8796B-BE1E-4FD4-8B47-75F57E47A5FF}" dt="2018-02-05T20:55:24.784" v="100"/>
        <pc:sldMkLst>
          <pc:docMk/>
          <pc:sldMk cId="850017784" sldId="258"/>
        </pc:sldMkLst>
        <pc:spChg chg="del">
          <ac:chgData name="Jonah Schneider" userId="875cd804-5f40-4295-96de-11b7d76d8af5" providerId="ADAL" clId="{2CC8796B-BE1E-4FD4-8B47-75F57E47A5FF}" dt="2018-02-05T20:36:51.176" v="3"/>
          <ac:spMkLst>
            <pc:docMk/>
            <pc:sldMk cId="850017784" sldId="258"/>
            <ac:spMk id="3" creationId="{DDE456AF-3CAF-4859-B7BF-C614B59908DB}"/>
          </ac:spMkLst>
        </pc:spChg>
        <pc:spChg chg="add del mod">
          <ac:chgData name="Jonah Schneider" userId="875cd804-5f40-4295-96de-11b7d76d8af5" providerId="ADAL" clId="{2CC8796B-BE1E-4FD4-8B47-75F57E47A5FF}" dt="2018-02-05T20:40:18.170" v="17"/>
          <ac:spMkLst>
            <pc:docMk/>
            <pc:sldMk cId="850017784" sldId="258"/>
            <ac:spMk id="8" creationId="{4D55A973-A7C6-45F9-84E8-2A6B7B278FD2}"/>
          </ac:spMkLst>
        </pc:spChg>
        <pc:spChg chg="add del mod">
          <ac:chgData name="Jonah Schneider" userId="875cd804-5f40-4295-96de-11b7d76d8af5" providerId="ADAL" clId="{2CC8796B-BE1E-4FD4-8B47-75F57E47A5FF}" dt="2018-02-05T20:43:16.959" v="52"/>
          <ac:spMkLst>
            <pc:docMk/>
            <pc:sldMk cId="850017784" sldId="258"/>
            <ac:spMk id="13" creationId="{C9A037C3-0997-4DCB-85F8-3BA8D21D2B62}"/>
          </ac:spMkLst>
        </pc:spChg>
        <pc:spChg chg="add mod">
          <ac:chgData name="Jonah Schneider" userId="875cd804-5f40-4295-96de-11b7d76d8af5" providerId="ADAL" clId="{2CC8796B-BE1E-4FD4-8B47-75F57E47A5FF}" dt="2018-02-05T20:44:22.269" v="65" actId="478"/>
          <ac:spMkLst>
            <pc:docMk/>
            <pc:sldMk cId="850017784" sldId="258"/>
            <ac:spMk id="25" creationId="{7F5A73EE-D004-4285-80A6-67FE6077DA3B}"/>
          </ac:spMkLst>
        </pc:spChg>
        <pc:graphicFrameChg chg="add del mod modGraphic">
          <ac:chgData name="Jonah Schneider" userId="875cd804-5f40-4295-96de-11b7d76d8af5" providerId="ADAL" clId="{2CC8796B-BE1E-4FD4-8B47-75F57E47A5FF}" dt="2018-02-05T20:40:01.071" v="16" actId="478"/>
          <ac:graphicFrameMkLst>
            <pc:docMk/>
            <pc:sldMk cId="850017784" sldId="258"/>
            <ac:graphicFrameMk id="6" creationId="{B0A17536-1541-4B90-B517-004F0FB04E46}"/>
          </ac:graphicFrameMkLst>
        </pc:graphicFrameChg>
        <pc:graphicFrameChg chg="add del">
          <ac:chgData name="Jonah Schneider" userId="875cd804-5f40-4295-96de-11b7d76d8af5" providerId="ADAL" clId="{2CC8796B-BE1E-4FD4-8B47-75F57E47A5FF}" dt="2018-02-05T20:43:05.798" v="51" actId="478"/>
          <ac:graphicFrameMkLst>
            <pc:docMk/>
            <pc:sldMk cId="850017784" sldId="258"/>
            <ac:graphicFrameMk id="11" creationId="{4F6D2EFC-2504-41ED-9CA7-1AB50D4FF80F}"/>
          </ac:graphicFrameMkLst>
        </pc:graphicFrameChg>
        <pc:graphicFrameChg chg="add del">
          <ac:chgData name="Jonah Schneider" userId="875cd804-5f40-4295-96de-11b7d76d8af5" providerId="ADAL" clId="{2CC8796B-BE1E-4FD4-8B47-75F57E47A5FF}" dt="2018-02-05T20:44:22.269" v="65" actId="478"/>
          <ac:graphicFrameMkLst>
            <pc:docMk/>
            <pc:sldMk cId="850017784" sldId="258"/>
            <ac:graphicFrameMk id="16" creationId="{67FF7612-525F-4EBE-A8EA-12210B3D2BF2}"/>
          </ac:graphicFrameMkLst>
        </pc:graphicFrameChg>
        <pc:inkChg chg="add del">
          <ac:chgData name="Jonah Schneider" userId="875cd804-5f40-4295-96de-11b7d76d8af5" providerId="ADAL" clId="{2CC8796B-BE1E-4FD4-8B47-75F57E47A5FF}" dt="2018-02-05T20:44:16.301" v="64"/>
          <ac:inkMkLst>
            <pc:docMk/>
            <pc:sldMk cId="850017784" sldId="258"/>
            <ac:inkMk id="17" creationId="{556B79FC-2BAE-4DB7-8628-1A4161E5516D}"/>
          </ac:inkMkLst>
        </pc:inkChg>
        <pc:inkChg chg="add del">
          <ac:chgData name="Jonah Schneider" userId="875cd804-5f40-4295-96de-11b7d76d8af5" providerId="ADAL" clId="{2CC8796B-BE1E-4FD4-8B47-75F57E47A5FF}" dt="2018-02-05T20:44:15.652" v="63"/>
          <ac:inkMkLst>
            <pc:docMk/>
            <pc:sldMk cId="850017784" sldId="258"/>
            <ac:inkMk id="18" creationId="{1CACCC5F-8032-48FF-B0AF-27D76B6BB41F}"/>
          </ac:inkMkLst>
        </pc:inkChg>
        <pc:inkChg chg="add del">
          <ac:chgData name="Jonah Schneider" userId="875cd804-5f40-4295-96de-11b7d76d8af5" providerId="ADAL" clId="{2CC8796B-BE1E-4FD4-8B47-75F57E47A5FF}" dt="2018-02-05T20:44:08.666" v="58"/>
          <ac:inkMkLst>
            <pc:docMk/>
            <pc:sldMk cId="850017784" sldId="258"/>
            <ac:inkMk id="19" creationId="{2F6E90A3-B35E-47E3-A98C-D9B486F2091C}"/>
          </ac:inkMkLst>
        </pc:inkChg>
        <pc:inkChg chg="add del">
          <ac:chgData name="Jonah Schneider" userId="875cd804-5f40-4295-96de-11b7d76d8af5" providerId="ADAL" clId="{2CC8796B-BE1E-4FD4-8B47-75F57E47A5FF}" dt="2018-02-05T20:44:15.301" v="62"/>
          <ac:inkMkLst>
            <pc:docMk/>
            <pc:sldMk cId="850017784" sldId="258"/>
            <ac:inkMk id="20" creationId="{86FEFFC8-0044-472D-918D-9CD4D1A31298}"/>
          </ac:inkMkLst>
        </pc:inkChg>
        <pc:inkChg chg="add del">
          <ac:chgData name="Jonah Schneider" userId="875cd804-5f40-4295-96de-11b7d76d8af5" providerId="ADAL" clId="{2CC8796B-BE1E-4FD4-8B47-75F57E47A5FF}" dt="2018-02-05T20:44:13.945" v="60"/>
          <ac:inkMkLst>
            <pc:docMk/>
            <pc:sldMk cId="850017784" sldId="258"/>
            <ac:inkMk id="21" creationId="{58A550B9-05BB-44CC-88E1-61AC4B47FBD6}"/>
          </ac:inkMkLst>
        </pc:inkChg>
        <pc:inkChg chg="add del">
          <ac:chgData name="Jonah Schneider" userId="875cd804-5f40-4295-96de-11b7d76d8af5" providerId="ADAL" clId="{2CC8796B-BE1E-4FD4-8B47-75F57E47A5FF}" dt="2018-02-05T20:44:14.830" v="61"/>
          <ac:inkMkLst>
            <pc:docMk/>
            <pc:sldMk cId="850017784" sldId="258"/>
            <ac:inkMk id="22" creationId="{AF29E8EC-4BFB-4D78-81F1-D496D3D22803}"/>
          </ac:inkMkLst>
        </pc:inkChg>
        <pc:inkChg chg="add">
          <ac:chgData name="Jonah Schneider" userId="875cd804-5f40-4295-96de-11b7d76d8af5" providerId="ADAL" clId="{2CC8796B-BE1E-4FD4-8B47-75F57E47A5FF}" dt="2018-02-05T20:44:13.945" v="60"/>
          <ac:inkMkLst>
            <pc:docMk/>
            <pc:sldMk cId="850017784" sldId="258"/>
            <ac:inkMk id="23" creationId="{CB3177E2-E90A-4C18-88A1-503AFD3FCF92}"/>
          </ac:inkMkLst>
        </pc:inkChg>
      </pc:sldChg>
      <pc:sldChg chg="modSp addCm modCm">
        <pc:chgData name="Jonah Schneider" userId="875cd804-5f40-4295-96de-11b7d76d8af5" providerId="ADAL" clId="{2CC8796B-BE1E-4FD4-8B47-75F57E47A5FF}" dt="2018-02-05T20:55:02.519" v="99"/>
        <pc:sldMkLst>
          <pc:docMk/>
          <pc:sldMk cId="866464940" sldId="259"/>
        </pc:sldMkLst>
        <pc:spChg chg="mod">
          <ac:chgData name="Jonah Schneider" userId="875cd804-5f40-4295-96de-11b7d76d8af5" providerId="ADAL" clId="{2CC8796B-BE1E-4FD4-8B47-75F57E47A5FF}" dt="2018-02-05T20:53:48.185" v="97" actId="5793"/>
          <ac:spMkLst>
            <pc:docMk/>
            <pc:sldMk cId="866464940" sldId="259"/>
            <ac:spMk id="3" creationId="{7CEB89F3-35A9-4979-87FD-C8E0E8918743}"/>
          </ac:spMkLst>
        </pc:spChg>
      </pc:sldChg>
      <pc:sldChg chg="addCm modCm">
        <pc:chgData name="Jonah Schneider" userId="875cd804-5f40-4295-96de-11b7d76d8af5" providerId="ADAL" clId="{2CC8796B-BE1E-4FD4-8B47-75F57E47A5FF}" dt="2018-02-05T20:57:40.256" v="104"/>
        <pc:sldMkLst>
          <pc:docMk/>
          <pc:sldMk cId="60627003" sldId="260"/>
        </pc:sldMkLst>
      </pc:sldChg>
      <pc:sldChg chg="addSp delSp modSp addCm modCm">
        <pc:chgData name="Jonah Schneider" userId="875cd804-5f40-4295-96de-11b7d76d8af5" providerId="ADAL" clId="{2CC8796B-BE1E-4FD4-8B47-75F57E47A5FF}" dt="2018-02-05T21:00:33.222" v="125"/>
        <pc:sldMkLst>
          <pc:docMk/>
          <pc:sldMk cId="332509108" sldId="261"/>
        </pc:sldMkLst>
        <pc:spChg chg="mod">
          <ac:chgData name="Jonah Schneider" userId="875cd804-5f40-4295-96de-11b7d76d8af5" providerId="ADAL" clId="{2CC8796B-BE1E-4FD4-8B47-75F57E47A5FF}" dt="2018-02-05T21:00:12.133" v="124" actId="20577"/>
          <ac:spMkLst>
            <pc:docMk/>
            <pc:sldMk cId="332509108" sldId="261"/>
            <ac:spMk id="2" creationId="{671F7B65-8D75-446C-85C9-A87A2D096909}"/>
          </ac:spMkLst>
        </pc:spChg>
        <pc:spChg chg="add del">
          <ac:chgData name="Jonah Schneider" userId="875cd804-5f40-4295-96de-11b7d76d8af5" providerId="ADAL" clId="{2CC8796B-BE1E-4FD4-8B47-75F57E47A5FF}" dt="2018-02-05T20:59:24.736" v="117" actId="3680"/>
          <ac:spMkLst>
            <pc:docMk/>
            <pc:sldMk cId="332509108" sldId="261"/>
            <ac:spMk id="3" creationId="{06391014-2C01-491C-95EE-9E470FA02A9C}"/>
          </ac:spMkLst>
        </pc:spChg>
        <pc:graphicFrameChg chg="add del mod modGraphic">
          <ac:chgData name="Jonah Schneider" userId="875cd804-5f40-4295-96de-11b7d76d8af5" providerId="ADAL" clId="{2CC8796B-BE1E-4FD4-8B47-75F57E47A5FF}" dt="2018-02-05T20:59:24.736" v="117" actId="3680"/>
          <ac:graphicFrameMkLst>
            <pc:docMk/>
            <pc:sldMk cId="332509108" sldId="261"/>
            <ac:graphicFrameMk id="4" creationId="{7368B5BE-113B-4342-9756-CEC9D3544F53}"/>
          </ac:graphicFrameMkLst>
        </pc:graphicFrameChg>
      </pc:sldChg>
      <pc:sldChg chg="addSp delSp modSp addCm modCm">
        <pc:chgData name="Jonah Schneider" userId="875cd804-5f40-4295-96de-11b7d76d8af5" providerId="ADAL" clId="{2CC8796B-BE1E-4FD4-8B47-75F57E47A5FF}" dt="2018-02-05T21:03:06.441" v="129"/>
        <pc:sldMkLst>
          <pc:docMk/>
          <pc:sldMk cId="300483683" sldId="262"/>
        </pc:sldMkLst>
        <pc:spChg chg="del">
          <ac:chgData name="Jonah Schneider" userId="875cd804-5f40-4295-96de-11b7d76d8af5" providerId="ADAL" clId="{2CC8796B-BE1E-4FD4-8B47-75F57E47A5FF}" dt="2018-02-05T20:46:23.441" v="67" actId="931"/>
          <ac:spMkLst>
            <pc:docMk/>
            <pc:sldMk cId="300483683" sldId="262"/>
            <ac:spMk id="3" creationId="{83884D04-6F2A-48FB-9041-DF66CA138BD6}"/>
          </ac:spMkLst>
        </pc:spChg>
        <pc:spChg chg="add del mod">
          <ac:chgData name="Jonah Schneider" userId="875cd804-5f40-4295-96de-11b7d76d8af5" providerId="ADAL" clId="{2CC8796B-BE1E-4FD4-8B47-75F57E47A5FF}" dt="2018-02-05T20:47:32.910" v="77" actId="478"/>
          <ac:spMkLst>
            <pc:docMk/>
            <pc:sldMk cId="300483683" sldId="262"/>
            <ac:spMk id="6" creationId="{6880F0A3-EA6F-4414-BBE5-C09E7A90ABB1}"/>
          </ac:spMkLst>
        </pc:spChg>
        <pc:spChg chg="add del mod">
          <ac:chgData name="Jonah Schneider" userId="875cd804-5f40-4295-96de-11b7d76d8af5" providerId="ADAL" clId="{2CC8796B-BE1E-4FD4-8B47-75F57E47A5FF}" dt="2018-02-05T20:48:09.506" v="82" actId="478"/>
          <ac:spMkLst>
            <pc:docMk/>
            <pc:sldMk cId="300483683" sldId="262"/>
            <ac:spMk id="7" creationId="{5647292E-83AF-4C40-9E41-D091BDB86020}"/>
          </ac:spMkLst>
        </pc:spChg>
        <pc:spChg chg="add del mod">
          <ac:chgData name="Jonah Schneider" userId="875cd804-5f40-4295-96de-11b7d76d8af5" providerId="ADAL" clId="{2CC8796B-BE1E-4FD4-8B47-75F57E47A5FF}" dt="2018-02-05T20:49:23.176" v="85" actId="478"/>
          <ac:spMkLst>
            <pc:docMk/>
            <pc:sldMk cId="300483683" sldId="262"/>
            <ac:spMk id="9" creationId="{2A75E22C-975C-4CEE-A5B4-F4EB8B464055}"/>
          </ac:spMkLst>
        </pc:spChg>
        <pc:spChg chg="add mod">
          <ac:chgData name="Jonah Schneider" userId="875cd804-5f40-4295-96de-11b7d76d8af5" providerId="ADAL" clId="{2CC8796B-BE1E-4FD4-8B47-75F57E47A5FF}" dt="2018-02-05T20:49:31.857" v="86" actId="478"/>
          <ac:spMkLst>
            <pc:docMk/>
            <pc:sldMk cId="300483683" sldId="262"/>
            <ac:spMk id="11" creationId="{F4B8202F-EA76-4CDE-B055-9E2917C0DB55}"/>
          </ac:spMkLst>
        </pc:spChg>
        <pc:picChg chg="add del mod">
          <ac:chgData name="Jonah Schneider" userId="875cd804-5f40-4295-96de-11b7d76d8af5" providerId="ADAL" clId="{2CC8796B-BE1E-4FD4-8B47-75F57E47A5FF}" dt="2018-02-05T20:49:31.857" v="86" actId="478"/>
          <ac:picMkLst>
            <pc:docMk/>
            <pc:sldMk cId="300483683" sldId="262"/>
            <ac:picMk id="5" creationId="{09EFBC98-EDE7-4937-80E3-0EBCFA158399}"/>
          </ac:picMkLst>
        </pc:pic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2-05T14:49:36.686" idx="2">
    <p:pos x="10" y="10"/>
    <p:text>Fill in your name in the subtitle box</p:text>
    <p:extLst>
      <p:ext uri="{C676402C-5697-4E1C-873F-D02D1690AC5C}">
        <p15:threadingInfo xmlns:p15="http://schemas.microsoft.com/office/powerpoint/2012/main" timeZoneBias="3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2-05T14:50:12.092" idx="3">
    <p:pos x="10" y="10"/>
    <p:text>To insert a timeline click on insert, SmartArt, Process, then Basic Timeline</p:text>
    <p:extLst>
      <p:ext uri="{C676402C-5697-4E1C-873F-D02D1690AC5C}">
        <p15:threadingInfo xmlns:p15="http://schemas.microsoft.com/office/powerpoint/2012/main" timeZoneBias="360"/>
      </p:ext>
    </p:extLst>
  </p:cm>
  <p:cm authorId="1" dt="2018-02-05T14:55:58.646" idx="7">
    <p:pos x="10" y="106"/>
    <p:text>Create a timeline to show how long ants have been on Earth.</p:text>
    <p:extLst>
      <p:ext uri="{C676402C-5697-4E1C-873F-D02D1690AC5C}">
        <p15:threadingInfo xmlns:p15="http://schemas.microsoft.com/office/powerpoint/2012/main" timeZoneBias="360">
          <p15:parentCm authorId="1" idx="3"/>
        </p15:threadingInfo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2-05T14:51:58.846" idx="4">
    <p:pos x="10" y="10"/>
    <p:text>To insert a map click insert, Chart, Maps.  Once the table opens delete only the numbers.  Close the table and click on draw to color in your map.</p:text>
    <p:extLst>
      <p:ext uri="{C676402C-5697-4E1C-873F-D02D1690AC5C}">
        <p15:threadingInfo xmlns:p15="http://schemas.microsoft.com/office/powerpoint/2012/main" timeZoneBias="360"/>
      </p:ext>
    </p:extLst>
  </p:cm>
  <p:cm authorId="1" dt="2018-02-05T14:55:24.782" idx="6">
    <p:pos x="10" y="106"/>
    <p:text>Show all the places on Earth where ants live.</p:text>
    <p:extLst>
      <p:ext uri="{C676402C-5697-4E1C-873F-D02D1690AC5C}">
        <p15:threadingInfo xmlns:p15="http://schemas.microsoft.com/office/powerpoint/2012/main" timeZoneBias="360">
          <p15:parentCm authorId="1" idx="4"/>
        </p15:threadingInfo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2-05T14:53:54.464" idx="5">
    <p:pos x="10" y="10"/>
    <p:text>Create an illustration to compare the power of an ant to that of an elephant.</p:text>
    <p:extLst>
      <p:ext uri="{C676402C-5697-4E1C-873F-D02D1690AC5C}">
        <p15:threadingInfo xmlns:p15="http://schemas.microsoft.com/office/powerpoint/2012/main" timeZoneBias="36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2-05T14:56:14.254" idx="8">
    <p:pos x="10" y="10"/>
    <p:text>To insert labels click, insert, text box, draw text box.  Then click insert, shapes, and select a line.</p:text>
    <p:extLst>
      <p:ext uri="{C676402C-5697-4E1C-873F-D02D1690AC5C}">
        <p15:threadingInfo xmlns:p15="http://schemas.microsoft.com/office/powerpoint/2012/main" timeZoneBias="360"/>
      </p:ext>
    </p:extLst>
  </p:cm>
  <p:cm authorId="1" dt="2018-02-05T14:57:40.254" idx="9">
    <p:pos x="10" y="106"/>
    <p:text>Draw an iluustration to show an anthill. Include a few labels.</p:text>
    <p:extLst>
      <p:ext uri="{C676402C-5697-4E1C-873F-D02D1690AC5C}">
        <p15:threadingInfo xmlns:p15="http://schemas.microsoft.com/office/powerpoint/2012/main" timeZoneBias="360">
          <p15:parentCm authorId="1" idx="8"/>
        </p15:threadingInfo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2-05T14:57:46.674" idx="10">
    <p:pos x="10" y="10"/>
    <p:text>To insert a table click on insert, Table, select a 4x2 table.</p:text>
    <p:extLst>
      <p:ext uri="{C676402C-5697-4E1C-873F-D02D1690AC5C}">
        <p15:threadingInfo xmlns:p15="http://schemas.microsoft.com/office/powerpoint/2012/main" timeZoneBias="360"/>
      </p:ext>
    </p:extLst>
  </p:cm>
  <p:cm authorId="1" dt="2018-02-05T15:00:06.995" idx="11">
    <p:pos x="10" y="106"/>
    <p:text>Draw a table to show what Harlow Sharpley discovered.</p:text>
    <p:extLst>
      <p:ext uri="{C676402C-5697-4E1C-873F-D02D1690AC5C}">
        <p15:threadingInfo xmlns:p15="http://schemas.microsoft.com/office/powerpoint/2012/main" timeZoneBias="360">
          <p15:parentCm authorId="1" idx="10"/>
        </p15:threadingInfo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2-05T14:48:19.253" idx="1">
    <p:pos x="10" y="10"/>
    <p:text/>
    <p:extLst>
      <p:ext uri="{C676402C-5697-4E1C-873F-D02D1690AC5C}">
        <p15:threadingInfo xmlns:p15="http://schemas.microsoft.com/office/powerpoint/2012/main" timeZoneBias="360"/>
      </p:ext>
    </p:extLst>
  </p:cm>
  <p:cm authorId="1" dt="2018-02-05T15:02:00.534" idx="12">
    <p:pos x="10" y="106"/>
    <p:text>To insert your diagram click, Insert, Online Pictures, search for "Giant Anteater Clipart" Select the first picture</p:text>
    <p:extLst>
      <p:ext uri="{C676402C-5697-4E1C-873F-D02D1690AC5C}">
        <p15:threadingInfo xmlns:p15="http://schemas.microsoft.com/office/powerpoint/2012/main" timeZoneBias="360">
          <p15:parentCm authorId="1" idx="1"/>
        </p15:threadingInfo>
      </p:ext>
    </p:extLst>
  </p:cm>
  <p:cm authorId="1" dt="2018-02-05T15:03:06.439" idx="13">
    <p:pos x="10" y="202"/>
    <p:text>Create a diagram of a giant anteater. Include a few labels.</p:text>
    <p:extLst>
      <p:ext uri="{C676402C-5697-4E1C-873F-D02D1690AC5C}">
        <p15:threadingInfo xmlns:p15="http://schemas.microsoft.com/office/powerpoint/2012/main" timeZoneBias="360">
          <p15:parentCm authorId="1" idx="1"/>
        </p15:threadingInfo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69C74-C321-4628-898A-27CA54398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56942-439C-4053-A26D-70FE6A9A35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094DA-530F-43C2-B054-8F9924C8D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6BB0-30E8-451D-AAA1-452120A0F7D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4B7F7-2AD3-43F7-9366-B5A3B80F4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19F1C-4AD2-480B-9207-2D96A53B3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2E1-80C8-4A30-B798-79E8D246D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83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005CB-6B48-432D-A3D2-4C58EF0A8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777C52-2B08-4B01-B849-CDEFBA1B3D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B8625-17AD-43DD-91B2-74F4ED07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6BB0-30E8-451D-AAA1-452120A0F7D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983F1-98FA-44C9-864E-AE39F0EB4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825CD-0398-43B3-A2B7-280C3D8A4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2E1-80C8-4A30-B798-79E8D246D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2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F38B4F-85A5-429E-B714-237071A76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07F900-AF7A-4E62-8E1B-76C51FCEB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D0BFE-26DF-481A-B258-05554749E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6BB0-30E8-451D-AAA1-452120A0F7D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9E552-6410-4DE5-A141-2DD119057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C0DDB-15E7-4D53-BE0E-7B6F34256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2E1-80C8-4A30-B798-79E8D246D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79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06FD8-5818-40EE-846E-BAC13329E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385E2-5B55-4DAD-9C8C-D8F206153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DC5C6-8B1D-4B68-90ED-1E183D010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6BB0-30E8-451D-AAA1-452120A0F7D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A55A6-B382-42AA-9FAF-233960F7E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58E12-01E4-477C-BCF6-B1ED134E3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2E1-80C8-4A30-B798-79E8D246D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4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D4474-D64E-4A62-8ABE-A50F52A2E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525E54-5620-488F-A38E-F11DCE68E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A2121-787B-43C4-A706-8D8162FCD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6BB0-30E8-451D-AAA1-452120A0F7D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5B7B4-4A9E-4EE5-B77E-24AACBAC1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4629A-634E-4409-AF35-A4DDF9917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2E1-80C8-4A30-B798-79E8D246D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35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E9361-2CB1-4312-8177-5E15FA9BA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592D4-C993-4F9D-84E3-3B6A6A1C0B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D193F-3970-4D90-A1CA-86CF3C4AE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EA1DB-7F35-4317-8DBD-71A10AA8D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6BB0-30E8-451D-AAA1-452120A0F7D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750CEA-42D8-42F4-9785-716AA7D0E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FB1775-29E5-4AAB-B65D-68CBF4B6D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2E1-80C8-4A30-B798-79E8D246D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2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B9E27-2EAC-4713-98C2-3375BDF13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DFF657-9399-4DA5-B29A-85C7C4C9D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4E62B0-6CA5-4C35-81F0-87A643084D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2F2394-A802-449D-A28B-B2C243DAA1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5C3DD1-BDB2-415A-9BAD-7144740B5E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69336C-5D0E-4EFF-AC51-C7E8A3EA9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6BB0-30E8-451D-AAA1-452120A0F7D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2C864A-4FE4-401B-8A77-C8C2D4406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DEAAE3-493B-4FEE-BA89-AB5F79BA6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2E1-80C8-4A30-B798-79E8D246D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02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FF7D5-72F9-46FE-A4D9-07208EADF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71D067-4875-4FE0-83EE-32AD5E154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6BB0-30E8-451D-AAA1-452120A0F7D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7E575-53AA-4673-A1B6-CCA35F173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FCFDD6-AF71-4195-9A3E-F5423CF31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2E1-80C8-4A30-B798-79E8D246D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29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3EEB7E-9D42-4E01-AA91-7157D0E91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6BB0-30E8-451D-AAA1-452120A0F7D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B9182D-98D2-43F0-8788-A5C9B0E15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7F837B-410F-4905-A8BD-D4F72E2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2E1-80C8-4A30-B798-79E8D246D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18934-13E6-47AE-88AF-91D0D2ACE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CAF6D-58DC-46C0-A409-906CDDE18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4C84C5-FEDF-4BCA-82F7-E0B42E05B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27BA41-DACD-417D-8D64-266D1ED6B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6BB0-30E8-451D-AAA1-452120A0F7D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AC2FC7-B543-4A0D-AB0A-3924D918B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46D8CB-FC23-43AB-88D7-ED0CD1E8E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2E1-80C8-4A30-B798-79E8D246D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1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22388-3EEA-4510-AD53-5916A839A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0019EE-F7D5-47EA-937A-CB66B21D03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DFFC20-370E-4A14-AC80-5BAE64997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09C298-021F-4DCB-B4E9-5AC3F788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6BB0-30E8-451D-AAA1-452120A0F7D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A4B6F-E178-4604-AB81-08C9F9A79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E2585-4A08-4A29-82CE-C5FA509C2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2E1-80C8-4A30-B798-79E8D246D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27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BB8096-A7DD-4B7F-9BA0-A4BFC308E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D07FB6-1780-41EA-A546-70FA86007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79FAF-0265-4672-80E8-3FEF469F3E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56BB0-30E8-451D-AAA1-452120A0F7D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71AA7-3F00-4633-811C-95FB95327C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CAA77-C2F2-40DC-B813-D89E7A799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1C2E1-80C8-4A30-B798-79E8D246D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9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EF279-8920-4A9B-BE16-F05DBE088F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Text Features and Ants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7EFD03-EADB-495C-B4A7-F92144FDD1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246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081BC-5406-4E5B-8827-159FA48D4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98FBA7-C7A3-4000-8A4B-48BFD5B19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4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DBB01-0D88-4A52-8A63-69E0144E2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7F5A73EE-D004-4285-80A6-67FE6077D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17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BEC95-1D5D-4398-8581-77B20A292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and Caption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89F3-35A9-4979-87FD-C8E0E8918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93933"/>
            <a:ext cx="10515600" cy="78303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464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88E82-CE56-4B95-AE3E-0D5E0854A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with Labels</a:t>
            </a:r>
          </a:p>
        </p:txBody>
      </p:sp>
    </p:spTree>
    <p:extLst>
      <p:ext uri="{BB962C8B-B14F-4D97-AF65-F5344CB8AC3E}">
        <p14:creationId xmlns:p14="http://schemas.microsoft.com/office/powerpoint/2010/main" val="60627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F7B65-8D75-446C-85C9-A87A2D096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91014-2C01-491C-95EE-9E470FA02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09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239BA-F2D0-4CF2-A83E-40D8EC54A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Diagram with Labels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4B8202F-EA76-4CDE-B055-9E2917C0D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83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16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Text Features and Ants</vt:lpstr>
      <vt:lpstr>Timeline</vt:lpstr>
      <vt:lpstr>Map</vt:lpstr>
      <vt:lpstr>Illustration and Caption</vt:lpstr>
      <vt:lpstr>Illustration with Labels</vt:lpstr>
      <vt:lpstr>Table</vt:lpstr>
      <vt:lpstr>Diagram with Labels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Features Book</dc:title>
  <dc:creator>Jonah Schneider</dc:creator>
  <cp:lastModifiedBy>Jonah Schneider</cp:lastModifiedBy>
  <cp:revision>1</cp:revision>
  <dcterms:created xsi:type="dcterms:W3CDTF">2018-02-05T20:26:59Z</dcterms:created>
  <dcterms:modified xsi:type="dcterms:W3CDTF">2018-02-05T21:03:52Z</dcterms:modified>
</cp:coreProperties>
</file>